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3" r:id="rId147"/>
    <p:sldId id="402" r:id="rId14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3"/>
            <p14:sldId id="402"/>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62" d="100"/>
          <a:sy n="62" d="100"/>
        </p:scale>
        <p:origin x="-264"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38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smtClean="0"/>
              <a:t>To prepare Google Interview, basic knowledges about HTML5:</a:t>
            </a:r>
          </a:p>
          <a:p>
            <a:pPr marL="285750" indent="-285750">
              <a:buFont typeface="Arial" panose="020B0604020202020204" pitchFamily="34" charset="0"/>
              <a:buChar char="•"/>
            </a:pPr>
            <a:r>
              <a:rPr lang="en-US" altLang="ja-JP" dirty="0" smtClean="0"/>
              <a:t>HTML5 </a:t>
            </a:r>
            <a:r>
              <a:rPr lang="en-US" altLang="ja-JP" dirty="0"/>
              <a:t>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smtClean="0"/>
          </a:p>
          <a:p>
            <a:pPr marL="285750" indent="-285750">
              <a:buFont typeface="Arial" panose="020B0604020202020204" pitchFamily="34" charset="0"/>
              <a:buChar char="•"/>
            </a:pPr>
            <a:r>
              <a:rPr kumimoji="1" lang="en-US" altLang="ja-JP" dirty="0" smtClean="0"/>
              <a:t>New tags in HTML5: audio, video, canvas</a:t>
            </a:r>
          </a:p>
          <a:p>
            <a:pPr marL="285750" indent="-285750">
              <a:buFont typeface="Arial" panose="020B0604020202020204" pitchFamily="34" charset="0"/>
              <a:buChar char="•"/>
            </a:pPr>
            <a:r>
              <a:rPr kumimoji="1" lang="en-US" altLang="ja-JP" dirty="0" smtClean="0"/>
              <a:t>New function – </a:t>
            </a:r>
            <a:r>
              <a:rPr kumimoji="1" lang="en-US" altLang="ja-JP" dirty="0" err="1" smtClean="0"/>
              <a:t>GeoLocation</a:t>
            </a:r>
            <a:r>
              <a:rPr kumimoji="1" lang="en-US" altLang="ja-JP" dirty="0" smtClean="0"/>
              <a:t>: </a:t>
            </a:r>
            <a:r>
              <a:rPr lang="en-US" altLang="ja-JP" dirty="0"/>
              <a:t> A </a:t>
            </a:r>
            <a:r>
              <a:rPr lang="en-US" altLang="ja-JP" dirty="0" err="1"/>
              <a:t>Javascript</a:t>
            </a:r>
            <a:r>
              <a:rPr lang="en-US" altLang="ja-JP" dirty="0"/>
              <a:t> can capture your latitude and longitude and can be sent to backend web </a:t>
            </a:r>
            <a:r>
              <a:rPr lang="en-US" altLang="ja-JP" dirty="0" smtClean="0"/>
              <a:t>server</a:t>
            </a:r>
          </a:p>
          <a:p>
            <a:pPr marL="285750" indent="-285750">
              <a:buFont typeface="Arial" panose="020B0604020202020204" pitchFamily="34" charset="0"/>
              <a:buChar char="•"/>
            </a:pPr>
            <a:r>
              <a:rPr kumimoji="1" lang="en-US" altLang="ja-JP" dirty="0" smtClean="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endParaRPr lang="en-US" altLang="ja-JP" dirty="0"/>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9510296"/>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smtClean="0"/>
              <a:t>查看</a:t>
            </a:r>
            <a:r>
              <a:rPr lang="en-US" altLang="zh-CN" dirty="0" smtClean="0"/>
              <a:t>CPU</a:t>
            </a:r>
            <a:r>
              <a:rPr lang="zh-CN" altLang="en-US" dirty="0" smtClean="0"/>
              <a:t>构架</a:t>
            </a:r>
            <a:endParaRPr lang="en-US" altLang="zh-CN" dirty="0" smtClean="0"/>
          </a:p>
          <a:p>
            <a:pPr marL="285750" indent="-285750">
              <a:buFont typeface="Arial" panose="020B0604020202020204" pitchFamily="34" charset="0"/>
              <a:buChar char="•"/>
            </a:pPr>
            <a:r>
              <a:rPr lang="en-US" altLang="zh-CN" dirty="0" err="1" smtClean="0"/>
              <a:t>uname</a:t>
            </a:r>
            <a:r>
              <a:rPr lang="en-US" altLang="zh-CN" dirty="0" smtClean="0"/>
              <a:t> </a:t>
            </a:r>
            <a:r>
              <a:rPr lang="en-US" altLang="zh-CN" dirty="0" smtClean="0"/>
              <a:t>–a</a:t>
            </a:r>
          </a:p>
          <a:p>
            <a:r>
              <a:rPr lang="zh-CN" altLang="en-US" dirty="0" smtClean="0"/>
              <a:t>查看什么</a:t>
            </a:r>
            <a:r>
              <a:rPr lang="en-US" altLang="zh-CN" dirty="0" smtClean="0"/>
              <a:t>process</a:t>
            </a:r>
            <a:r>
              <a:rPr lang="zh-CN" altLang="en-US" dirty="0" smtClean="0"/>
              <a:t>打开了什么</a:t>
            </a:r>
            <a:r>
              <a:rPr lang="en-US" altLang="zh-CN" dirty="0" smtClean="0"/>
              <a:t>file</a:t>
            </a:r>
          </a:p>
          <a:p>
            <a:pPr marL="285750" indent="-285750">
              <a:buFont typeface="Arial" panose="020B0604020202020204" pitchFamily="34" charset="0"/>
              <a:buChar char="•"/>
            </a:pPr>
            <a:r>
              <a:rPr lang="en-US" altLang="zh-CN" dirty="0" err="1" smtClean="0"/>
              <a:t>Lsof</a:t>
            </a:r>
            <a:endParaRPr lang="en-US" altLang="zh-CN" dirty="0" smtClean="0"/>
          </a:p>
          <a:p>
            <a:r>
              <a:rPr lang="zh-CN" altLang="en-US" dirty="0" smtClean="0"/>
              <a:t>改变一个</a:t>
            </a:r>
            <a:r>
              <a:rPr lang="en-US" altLang="zh-CN" dirty="0" smtClean="0"/>
              <a:t>file</a:t>
            </a:r>
            <a:r>
              <a:rPr lang="zh-CN" altLang="en-US" dirty="0" smtClean="0"/>
              <a:t>执行权限，让所有人都可以执行</a:t>
            </a:r>
            <a:endParaRPr lang="en-US" altLang="zh-CN" dirty="0" smtClean="0"/>
          </a:p>
          <a:p>
            <a:pPr marL="285750" indent="-285750">
              <a:buFont typeface="Arial" panose="020B0604020202020204" pitchFamily="34" charset="0"/>
              <a:buChar char="•"/>
            </a:pPr>
            <a:r>
              <a:rPr lang="en-US" altLang="zh-CN" dirty="0" err="1" smtClean="0"/>
              <a:t>Chmod</a:t>
            </a:r>
            <a:r>
              <a:rPr lang="en-US" altLang="zh-CN" dirty="0"/>
              <a:t> </a:t>
            </a:r>
            <a:r>
              <a:rPr lang="en-US" altLang="zh-CN" dirty="0" smtClean="0"/>
              <a:t>777 filename (or </a:t>
            </a:r>
            <a:r>
              <a:rPr lang="en-US" altLang="zh-CN" dirty="0" err="1" smtClean="0"/>
              <a:t>chmod</a:t>
            </a:r>
            <a:r>
              <a:rPr lang="en-US" altLang="zh-CN" dirty="0" smtClean="0"/>
              <a:t> </a:t>
            </a:r>
            <a:r>
              <a:rPr lang="en-US" altLang="zh-CN" dirty="0" err="1" smtClean="0"/>
              <a:t>a+x</a:t>
            </a:r>
            <a:r>
              <a:rPr lang="en-US" altLang="zh-CN" dirty="0" smtClean="0"/>
              <a:t> filename, a means all user group and other)</a:t>
            </a:r>
          </a:p>
          <a:p>
            <a:pPr marL="285750" indent="-285750">
              <a:buFont typeface="Arial" panose="020B0604020202020204" pitchFamily="34" charset="0"/>
              <a:buChar char="•"/>
            </a:pPr>
            <a:r>
              <a:rPr lang="en-US" altLang="zh-CN" dirty="0" err="1" smtClean="0"/>
              <a:t>Chown</a:t>
            </a:r>
            <a:r>
              <a:rPr lang="zh-CN" altLang="en-US" dirty="0" smtClean="0"/>
              <a:t>是用来变更某个文件的所有者的 </a:t>
            </a:r>
            <a:r>
              <a:rPr lang="en-US" altLang="zh-CN" dirty="0" err="1" smtClean="0"/>
              <a:t>chown</a:t>
            </a:r>
            <a:r>
              <a:rPr lang="en-US" altLang="zh-CN" dirty="0" smtClean="0"/>
              <a:t> </a:t>
            </a:r>
            <a:r>
              <a:rPr lang="en-US" altLang="zh-CN" dirty="0" err="1" smtClean="0"/>
              <a:t>newowner</a:t>
            </a:r>
            <a:r>
              <a:rPr lang="en-US" altLang="zh-CN" dirty="0"/>
              <a:t> </a:t>
            </a:r>
            <a:r>
              <a:rPr lang="en-US" altLang="zh-CN" dirty="0" smtClean="0"/>
              <a:t>filename</a:t>
            </a:r>
          </a:p>
          <a:p>
            <a:pPr marL="285750" indent="-285750">
              <a:buFont typeface="Arial" panose="020B0604020202020204" pitchFamily="34" charset="0"/>
              <a:buChar char="•"/>
            </a:pPr>
            <a:endParaRPr lang="en-US" altLang="zh-CN" dirty="0" smtClean="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smtClean="0"/>
              <a:t>About Google Products:</a:t>
            </a:r>
          </a:p>
          <a:p>
            <a:pPr marL="285750" indent="-285750">
              <a:buFont typeface="Arial" panose="020B0604020202020204" pitchFamily="34" charset="0"/>
              <a:buChar char="•"/>
            </a:pPr>
            <a:r>
              <a:rPr lang="en-US" altLang="ja-JP" dirty="0" smtClean="0"/>
              <a:t>Android Auto: It‘s </a:t>
            </a:r>
            <a:r>
              <a:rPr lang="en-US" altLang="ja-JP" dirty="0"/>
              <a:t>basically a bespoke mirrored </a:t>
            </a:r>
            <a:r>
              <a:rPr lang="en-US" altLang="ja-JP" dirty="0" smtClean="0"/>
              <a:t>experience (</a:t>
            </a:r>
            <a:r>
              <a:rPr lang="en-US" altLang="zh-CN" dirty="0" smtClean="0"/>
              <a:t>aka. </a:t>
            </a:r>
            <a:r>
              <a:rPr lang="zh-CN" altLang="en-US" dirty="0" smtClean="0"/>
              <a:t>定制镜像</a:t>
            </a:r>
            <a:r>
              <a:rPr lang="en-US" altLang="zh-CN" dirty="0" smtClean="0"/>
              <a:t>experience</a:t>
            </a:r>
            <a:r>
              <a:rPr lang="en-US" altLang="ja-JP" dirty="0" smtClean="0"/>
              <a:t>), </a:t>
            </a:r>
            <a:r>
              <a:rPr lang="en-US" altLang="ja-JP" dirty="0"/>
              <a:t>drawing from your phone an interface </a:t>
            </a:r>
            <a:r>
              <a:rPr lang="en-US" altLang="ja-JP" dirty="0" smtClean="0"/>
              <a:t>that’s </a:t>
            </a:r>
            <a:r>
              <a:rPr lang="en-US" altLang="ja-JP" dirty="0"/>
              <a:t>suitable for driving. This is different from some Android-based in-car systems, as </a:t>
            </a:r>
            <a:r>
              <a:rPr lang="en-US" altLang="ja-JP" b="1" dirty="0"/>
              <a:t>Android Auto is actually running on your phone</a:t>
            </a:r>
            <a:r>
              <a:rPr lang="en-US" altLang="ja-JP" dirty="0"/>
              <a:t>, just displayed and controlled using your </a:t>
            </a:r>
            <a:r>
              <a:rPr lang="en-US" altLang="ja-JP" dirty="0" smtClean="0"/>
              <a:t>car‘s </a:t>
            </a:r>
            <a:r>
              <a:rPr lang="en-US" altLang="ja-JP" dirty="0"/>
              <a:t>hardware</a:t>
            </a:r>
            <a:r>
              <a:rPr lang="en-US" altLang="ja-JP" dirty="0" smtClean="0"/>
              <a:t>. </a:t>
            </a:r>
            <a:r>
              <a:rPr lang="en-US" altLang="zh-CN" dirty="0" smtClean="0"/>
              <a:t>Android Auto</a:t>
            </a:r>
            <a:r>
              <a:rPr lang="zh-CN" altLang="en-US" dirty="0" smtClean="0"/>
              <a:t>在手机上运行，车载的</a:t>
            </a:r>
            <a:r>
              <a:rPr lang="en-US" altLang="zh-CN" dirty="0" smtClean="0"/>
              <a:t>infotainment system</a:t>
            </a:r>
            <a:r>
              <a:rPr lang="zh-CN" altLang="en-US" dirty="0" smtClean="0"/>
              <a:t>只负责</a:t>
            </a:r>
            <a:r>
              <a:rPr lang="en-US" altLang="zh-CN" dirty="0" smtClean="0"/>
              <a:t>display</a:t>
            </a:r>
          </a:p>
          <a:p>
            <a:pPr marL="285750" indent="-285750">
              <a:buFont typeface="Arial" panose="020B0604020202020204" pitchFamily="34" charset="0"/>
              <a:buChar char="•"/>
            </a:pPr>
            <a:r>
              <a:rPr kumimoji="1" lang="en-US" altLang="zh-CN" dirty="0" smtClean="0"/>
              <a:t>Google Assistant: </a:t>
            </a:r>
            <a:r>
              <a:rPr kumimoji="1" lang="zh-CN" altLang="en-US" dirty="0" smtClean="0"/>
              <a:t>一款智能对话型</a:t>
            </a:r>
            <a:r>
              <a:rPr kumimoji="1" lang="en-US" altLang="zh-CN" dirty="0" smtClean="0"/>
              <a:t>app</a:t>
            </a:r>
            <a:r>
              <a:rPr kumimoji="1" lang="zh-CN" altLang="en-US" dirty="0" smtClean="0"/>
              <a:t>，在手机上运行</a:t>
            </a:r>
            <a:endParaRPr kumimoji="1" lang="en-US" altLang="zh-CN" dirty="0" smtClean="0"/>
          </a:p>
          <a:p>
            <a:pPr marL="285750" indent="-285750">
              <a:buFont typeface="Arial" panose="020B0604020202020204" pitchFamily="34" charset="0"/>
              <a:buChar char="•"/>
            </a:pPr>
            <a:r>
              <a:rPr lang="en-US" altLang="zh-CN" dirty="0" smtClean="0"/>
              <a:t>Google Home: </a:t>
            </a:r>
            <a:r>
              <a:rPr lang="zh-CN" altLang="en-US" dirty="0" smtClean="0"/>
              <a:t>一个</a:t>
            </a:r>
            <a:r>
              <a:rPr lang="en-US" altLang="zh-CN" dirty="0" smtClean="0"/>
              <a:t>Speaker</a:t>
            </a:r>
            <a:r>
              <a:rPr lang="zh-CN" altLang="en-US" dirty="0" smtClean="0"/>
              <a:t>，有</a:t>
            </a:r>
            <a:r>
              <a:rPr lang="en-US" altLang="zh-CN" dirty="0" smtClean="0"/>
              <a:t>build-in</a:t>
            </a:r>
            <a:r>
              <a:rPr lang="zh-CN" altLang="en-US" dirty="0"/>
              <a:t> </a:t>
            </a:r>
            <a:r>
              <a:rPr lang="en-US" altLang="zh-CN" dirty="0" smtClean="0"/>
              <a:t>Google </a:t>
            </a:r>
            <a:r>
              <a:rPr lang="en-US" altLang="zh-CN" dirty="0" smtClean="0"/>
              <a:t>Assistant </a:t>
            </a:r>
            <a:r>
              <a:rPr lang="en-US" altLang="zh-CN" dirty="0" smtClean="0"/>
              <a:t>app</a:t>
            </a:r>
            <a:r>
              <a:rPr lang="zh-CN" altLang="en-US" dirty="0" smtClean="0"/>
              <a:t>，</a:t>
            </a:r>
            <a:r>
              <a:rPr lang="zh-CN" altLang="en-US" dirty="0" smtClean="0"/>
              <a:t>所以不需要手机</a:t>
            </a:r>
            <a:r>
              <a:rPr lang="en-US" altLang="zh-CN" dirty="0" smtClean="0"/>
              <a:t>support</a:t>
            </a:r>
            <a:r>
              <a:rPr lang="zh-CN" altLang="en-US" dirty="0" smtClean="0"/>
              <a:t>可以独立运行</a:t>
            </a:r>
            <a:endParaRPr lang="en-US" altLang="zh-CN" dirty="0" smtClean="0"/>
          </a:p>
          <a:p>
            <a:pPr marL="285750" indent="-285750">
              <a:buFont typeface="Arial" panose="020B0604020202020204" pitchFamily="34" charset="0"/>
              <a:buChar char="•"/>
            </a:pPr>
            <a:r>
              <a:rPr lang="en-US" altLang="zh-CN" dirty="0" smtClean="0"/>
              <a:t>Google Home app: a smartphone app to Manage all my Google Devices (e.g., Google Home Mini, Chromecast, …)</a:t>
            </a:r>
          </a:p>
          <a:p>
            <a:pPr marL="285750" indent="-285750">
              <a:buFont typeface="Arial" panose="020B0604020202020204" pitchFamily="34" charset="0"/>
              <a:buChar char="•"/>
            </a:pPr>
            <a:r>
              <a:rPr kumimoji="1" lang="en-US" altLang="ja-JP" dirty="0" smtClean="0"/>
              <a:t>Actions on Google: a platform to make app for Google </a:t>
            </a:r>
            <a:r>
              <a:rPr kumimoji="1" lang="en-US" altLang="ja-JP" dirty="0" smtClean="0"/>
              <a:t>Assistant</a:t>
            </a:r>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6463308"/>
          </a:xfrm>
          <a:prstGeom prst="rect">
            <a:avLst/>
          </a:prstGeom>
          <a:noFill/>
        </p:spPr>
        <p:txBody>
          <a:bodyPr wrap="square" rtlCol="0">
            <a:spAutoFit/>
          </a:bodyPr>
          <a:lstStyle/>
          <a:p>
            <a:r>
              <a:rPr kumimoji="1" lang="en-US" altLang="ja-JP" b="1" dirty="0" smtClean="0">
                <a:solidFill>
                  <a:srgbClr val="FF0000"/>
                </a:solidFill>
              </a:rPr>
              <a:t>Protocols for Home automation </a:t>
            </a:r>
            <a:r>
              <a:rPr kumimoji="1" lang="en-US" altLang="ja-JP" dirty="0" smtClean="0"/>
              <a:t>(smart home devices):</a:t>
            </a:r>
          </a:p>
          <a:p>
            <a:pPr marL="285750" indent="-285750">
              <a:buFont typeface="Arial" panose="020B0604020202020204" pitchFamily="34" charset="0"/>
              <a:buChar char="•"/>
            </a:pPr>
            <a:r>
              <a:rPr kumimoji="1" lang="en-US" altLang="ja-JP" dirty="0" smtClean="0"/>
              <a:t>Infrared</a:t>
            </a:r>
          </a:p>
          <a:p>
            <a:pPr marL="742950" lvl="1" indent="-285750">
              <a:buFont typeface="Arial" panose="020B0604020202020204" pitchFamily="34" charset="0"/>
              <a:buChar char="•"/>
            </a:pPr>
            <a:r>
              <a:rPr lang="en-US" altLang="ja-JP" dirty="0" smtClean="0"/>
              <a:t>Wireless one-way, TV remote uses this</a:t>
            </a:r>
            <a:endParaRPr kumimoji="1" lang="en-US" altLang="ja-JP" dirty="0" smtClean="0"/>
          </a:p>
          <a:p>
            <a:pPr marL="285750" indent="-285750">
              <a:buFont typeface="Arial" panose="020B0604020202020204" pitchFamily="34" charset="0"/>
              <a:buChar char="•"/>
            </a:pPr>
            <a:r>
              <a:rPr kumimoji="1" lang="en-US" altLang="ja-JP" dirty="0" smtClean="0"/>
              <a:t>Ethernet</a:t>
            </a:r>
          </a:p>
          <a:p>
            <a:pPr marL="742950" lvl="1" indent="-285750">
              <a:buFont typeface="Arial" panose="020B0604020202020204" pitchFamily="34" charset="0"/>
              <a:buChar char="•"/>
            </a:pPr>
            <a:r>
              <a:rPr lang="en-US" altLang="ja-JP" dirty="0" smtClean="0"/>
              <a:t>Wired, range 100m,</a:t>
            </a:r>
          </a:p>
          <a:p>
            <a:pPr marL="285750" indent="-285750">
              <a:buFont typeface="Arial" panose="020B0604020202020204" pitchFamily="34" charset="0"/>
              <a:buChar char="•"/>
            </a:pPr>
            <a:r>
              <a:rPr kumimoji="1" lang="en-US" altLang="ja-JP" dirty="0" err="1" smtClean="0"/>
              <a:t>WiFi</a:t>
            </a:r>
            <a:endParaRPr kumimoji="1" lang="en-US" altLang="ja-JP" dirty="0" smtClean="0"/>
          </a:p>
          <a:p>
            <a:pPr marL="742950" lvl="1" indent="-285750">
              <a:buFont typeface="Arial" panose="020B0604020202020204" pitchFamily="34" charset="0"/>
              <a:buChar char="•"/>
            </a:pPr>
            <a:r>
              <a:rPr lang="en-US" altLang="ja-JP" dirty="0" smtClean="0"/>
              <a:t>Wireless, range 25m</a:t>
            </a:r>
          </a:p>
          <a:p>
            <a:pPr marL="285750" indent="-285750">
              <a:buFont typeface="Arial" panose="020B0604020202020204" pitchFamily="34" charset="0"/>
              <a:buChar char="•"/>
            </a:pPr>
            <a:r>
              <a:rPr kumimoji="1" lang="en-US" altLang="ja-JP" dirty="0" smtClean="0"/>
              <a:t>Bluetooth (low energy)</a:t>
            </a:r>
          </a:p>
          <a:p>
            <a:pPr marL="742950" lvl="1" indent="-285750">
              <a:buFont typeface="Arial" panose="020B0604020202020204" pitchFamily="34" charset="0"/>
              <a:buChar char="•"/>
            </a:pPr>
            <a:r>
              <a:rPr lang="en-US" altLang="ja-JP" dirty="0" smtClean="0"/>
              <a:t>Wireless, range 10m, adaptive frequency hopping</a:t>
            </a:r>
          </a:p>
          <a:p>
            <a:pPr marL="742950" lvl="1" indent="-285750">
              <a:buFont typeface="Arial" panose="020B0604020202020204" pitchFamily="34" charset="0"/>
              <a:buChar char="•"/>
            </a:pPr>
            <a:r>
              <a:rPr lang="en-US" altLang="ja-JP" dirty="0" smtClean="0"/>
              <a:t>Pear-to-pear OK, central hub also OK</a:t>
            </a:r>
          </a:p>
          <a:p>
            <a:pPr marL="285750" indent="-285750">
              <a:buFont typeface="Arial" panose="020B0604020202020204" pitchFamily="34" charset="0"/>
              <a:buChar char="•"/>
            </a:pPr>
            <a:r>
              <a:rPr kumimoji="1" lang="en-US" altLang="ja-JP" dirty="0" smtClean="0"/>
              <a:t>Thread</a:t>
            </a:r>
          </a:p>
          <a:p>
            <a:pPr marL="742950" lvl="1" indent="-285750">
              <a:buFont typeface="Arial" panose="020B0604020202020204" pitchFamily="34" charset="0"/>
              <a:buChar char="•"/>
            </a:pPr>
            <a:r>
              <a:rPr lang="en-US" altLang="ja-JP" dirty="0" smtClean="0"/>
              <a:t>Wireless, by Samsung Qualcomm, etc. </a:t>
            </a:r>
          </a:p>
          <a:p>
            <a:pPr marL="742950" lvl="1" indent="-285750">
              <a:buFont typeface="Arial" panose="020B0604020202020204" pitchFamily="34" charset="0"/>
              <a:buChar char="•"/>
            </a:pPr>
            <a:r>
              <a:rPr lang="en-US" altLang="ja-JP" dirty="0" smtClean="0"/>
              <a:t>Designed for </a:t>
            </a:r>
            <a:r>
              <a:rPr lang="en-US" altLang="ja-JP" dirty="0" err="1" smtClean="0"/>
              <a:t>WiFi</a:t>
            </a:r>
            <a:r>
              <a:rPr lang="en-US" altLang="ja-JP" dirty="0" smtClean="0"/>
              <a:t> down situations.</a:t>
            </a:r>
          </a:p>
          <a:p>
            <a:pPr marL="285750" indent="-285750">
              <a:buFont typeface="Arial" panose="020B0604020202020204" pitchFamily="34" charset="0"/>
              <a:buChar char="•"/>
            </a:pPr>
            <a:r>
              <a:rPr kumimoji="1" lang="en-US" altLang="ja-JP" dirty="0" err="1" smtClean="0"/>
              <a:t>Zigbee</a:t>
            </a:r>
            <a:endParaRPr kumimoji="1" lang="en-US" altLang="ja-JP" dirty="0" smtClean="0"/>
          </a:p>
          <a:p>
            <a:pPr marL="742950" lvl="1" indent="-285750">
              <a:buFont typeface="Arial" panose="020B0604020202020204" pitchFamily="34" charset="0"/>
              <a:buChar char="•"/>
            </a:pPr>
            <a:r>
              <a:rPr lang="en-US" altLang="ja-JP" dirty="0" smtClean="0"/>
              <a:t>wireless, mesh network (any devices can relay a signal to any other devices)</a:t>
            </a:r>
          </a:p>
          <a:p>
            <a:pPr marL="285750" indent="-285750">
              <a:buFont typeface="Arial" panose="020B0604020202020204" pitchFamily="34" charset="0"/>
              <a:buChar char="•"/>
            </a:pPr>
            <a:r>
              <a:rPr kumimoji="1" lang="en-US" altLang="ja-JP" dirty="0" smtClean="0"/>
              <a:t>Z-wave</a:t>
            </a:r>
          </a:p>
          <a:p>
            <a:pPr marL="742950" lvl="1" indent="-285750">
              <a:buFont typeface="Arial" panose="020B0604020202020204" pitchFamily="34" charset="0"/>
              <a:buChar char="•"/>
            </a:pPr>
            <a:r>
              <a:rPr lang="en-US" altLang="ja-JP" dirty="0" smtClean="0"/>
              <a:t>Wireless, much like </a:t>
            </a:r>
            <a:r>
              <a:rPr lang="en-US" altLang="ja-JP" dirty="0" err="1" smtClean="0"/>
              <a:t>Zigbee</a:t>
            </a:r>
            <a:r>
              <a:rPr lang="en-US" altLang="ja-JP" dirty="0"/>
              <a:t> </a:t>
            </a:r>
            <a:r>
              <a:rPr lang="en-US" altLang="ja-JP" dirty="0" smtClean="0"/>
              <a:t>but use lower energy and 6 times slower than </a:t>
            </a:r>
            <a:r>
              <a:rPr lang="en-US" altLang="ja-JP" dirty="0" err="1" smtClean="0"/>
              <a:t>Zigbee</a:t>
            </a:r>
            <a:endParaRPr lang="en-US" altLang="ja-JP" dirty="0" smtClean="0"/>
          </a:p>
          <a:p>
            <a:pPr marL="285750" indent="-285750">
              <a:buFont typeface="Arial" panose="020B0604020202020204" pitchFamily="34" charset="0"/>
              <a:buChar char="•"/>
            </a:pPr>
            <a:r>
              <a:rPr lang="en-US" altLang="ja-JP" dirty="0" smtClean="0"/>
              <a:t>Universal Powerline Bus (UPB)</a:t>
            </a:r>
            <a:endParaRPr kumimoji="1" lang="en-US" altLang="ja-JP" dirty="0" smtClean="0"/>
          </a:p>
          <a:p>
            <a:pPr marL="742950" lvl="1" indent="-285750">
              <a:buFont typeface="Arial" panose="020B0604020202020204" pitchFamily="34" charset="0"/>
              <a:buChar char="•"/>
            </a:pPr>
            <a:r>
              <a:rPr kumimoji="1" lang="en-US" altLang="ja-JP" dirty="0" smtClean="0"/>
              <a:t>Wired, Peer-to-peer (and do not need a central hub)</a:t>
            </a:r>
          </a:p>
          <a:p>
            <a:pPr marL="285750" indent="-285750">
              <a:buFont typeface="Arial" panose="020B0604020202020204" pitchFamily="34" charset="0"/>
              <a:buChar char="•"/>
            </a:pPr>
            <a:r>
              <a:rPr lang="en-US" altLang="ja-JP" dirty="0" err="1" smtClean="0"/>
              <a:t>Insteon</a:t>
            </a:r>
            <a:endParaRPr lang="en-US" altLang="ja-JP" dirty="0" smtClean="0"/>
          </a:p>
          <a:p>
            <a:pPr marL="742950" lvl="1" indent="-285750">
              <a:buFont typeface="Arial" panose="020B0604020202020204" pitchFamily="34" charset="0"/>
              <a:buChar char="•"/>
            </a:pPr>
            <a:r>
              <a:rPr kumimoji="1" lang="en-US" altLang="ja-JP" dirty="0" smtClean="0"/>
              <a:t>Both wireless and wired,  so-called Dual-mesh network</a:t>
            </a:r>
            <a:endParaRPr kumimoji="1" lang="ja-JP" altLang="en-US" dirty="0"/>
          </a:p>
        </p:txBody>
      </p:sp>
    </p:spTree>
    <p:extLst>
      <p:ext uri="{BB962C8B-B14F-4D97-AF65-F5344CB8AC3E}">
        <p14:creationId xmlns:p14="http://schemas.microsoft.com/office/powerpoint/2010/main" val="15954257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r>
              <a:rPr lang="en-US" altLang="ja-JP" i="1" dirty="0" smtClean="0"/>
              <a:t>?</a:t>
            </a:r>
          </a:p>
          <a:p>
            <a:r>
              <a:rPr lang="en-US" altLang="ja-JP" sz="1400" dirty="0" smtClean="0"/>
              <a:t>Follow the following steps to debug:</a:t>
            </a:r>
          </a:p>
          <a:p>
            <a:pPr marL="342900" indent="-342900">
              <a:buFont typeface="+mj-lt"/>
              <a:buAutoNum type="arabicPeriod"/>
            </a:pPr>
            <a:r>
              <a:rPr kumimoji="1" lang="en-US" altLang="ja-JP" sz="1400" dirty="0" smtClean="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smtClean="0"/>
              <a:t>To gather more data from client, including:</a:t>
            </a:r>
          </a:p>
          <a:p>
            <a:pPr marL="800100" lvl="1" indent="-342900">
              <a:buFont typeface="Arial" panose="020B0604020202020204" pitchFamily="34" charset="0"/>
              <a:buChar char="•"/>
            </a:pPr>
            <a:r>
              <a:rPr lang="en-US" altLang="ja-JP" sz="1400" dirty="0" smtClean="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smtClean="0"/>
              <a:t>Questions about shall tell us if it is a DNS problem, which can be checked using </a:t>
            </a:r>
            <a:r>
              <a:rPr kumimoji="1" lang="en-US" altLang="ja-JP" sz="1400" b="1" dirty="0" err="1" smtClean="0"/>
              <a:t>nslookup</a:t>
            </a:r>
            <a:r>
              <a:rPr kumimoji="1" lang="en-US" altLang="ja-JP" sz="1400" dirty="0" smtClean="0"/>
              <a:t> command. Besides, we can also do </a:t>
            </a:r>
            <a:r>
              <a:rPr kumimoji="1" lang="en-US" altLang="ja-JP" sz="1400" b="1" dirty="0" smtClean="0"/>
              <a:t>traceroute</a:t>
            </a:r>
            <a:r>
              <a:rPr kumimoji="1" lang="en-US" altLang="ja-JP" sz="1400" dirty="0" smtClean="0"/>
              <a:t> to find the routers in between. S</a:t>
            </a:r>
            <a:r>
              <a:rPr lang="en-US" altLang="ja-JP" sz="1400" dirty="0" smtClean="0"/>
              <a:t>e</a:t>
            </a:r>
            <a:r>
              <a:rPr kumimoji="1" lang="en-US" altLang="ja-JP" sz="1400" dirty="0" smtClean="0"/>
              <a:t>nding </a:t>
            </a:r>
            <a:r>
              <a:rPr kumimoji="1" lang="en-US" altLang="ja-JP" sz="1400" b="1" dirty="0" smtClean="0"/>
              <a:t>GET HTTP Request </a:t>
            </a:r>
            <a:r>
              <a:rPr kumimoji="1" lang="en-US" altLang="ja-JP" sz="1400" dirty="0" smtClean="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smtClean="0"/>
              <a:t>Don’t use names, use IP address directly?</a:t>
            </a:r>
            <a:endParaRPr kumimoji="1" lang="en-US" altLang="ja-JP" sz="1400" dirty="0" smtClean="0"/>
          </a:p>
          <a:p>
            <a:pPr marL="342900" indent="-342900">
              <a:buFont typeface="+mj-lt"/>
              <a:buAutoNum type="arabicPeriod"/>
            </a:pPr>
            <a:r>
              <a:rPr lang="en-US" altLang="ja-JP" sz="1400" dirty="0" smtClean="0"/>
              <a:t>Try to use terminal, instead of browser to see if the issue is a browser issue. (on terminal, use </a:t>
            </a:r>
            <a:r>
              <a:rPr lang="en-US" altLang="ja-JP" sz="1400" b="1" dirty="0" smtClean="0"/>
              <a:t>curl</a:t>
            </a:r>
            <a:r>
              <a:rPr lang="en-US" altLang="ja-JP" sz="1400" dirty="0" smtClean="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smtClean="0"/>
              <a:t>Some possible causes of this issue:</a:t>
            </a:r>
          </a:p>
          <a:p>
            <a:pPr marL="800100" lvl="1" indent="-342900">
              <a:buFont typeface="Arial" panose="020B0604020202020204" pitchFamily="34" charset="0"/>
              <a:buChar char="•"/>
            </a:pPr>
            <a:r>
              <a:rPr lang="en-US" altLang="ja-JP" sz="1400" dirty="0" smtClean="0"/>
              <a:t>Load balancer</a:t>
            </a:r>
          </a:p>
          <a:p>
            <a:pPr marL="800100" lvl="1" indent="-342900">
              <a:buFont typeface="Arial" panose="020B0604020202020204" pitchFamily="34" charset="0"/>
              <a:buChar char="•"/>
            </a:pPr>
            <a:r>
              <a:rPr kumimoji="1" lang="en-US" altLang="ja-JP" sz="1400" dirty="0" smtClean="0"/>
              <a:t>Proxy</a:t>
            </a:r>
          </a:p>
          <a:p>
            <a:pPr marL="800100" lvl="1" indent="-342900">
              <a:buFont typeface="Arial" panose="020B0604020202020204" pitchFamily="34" charset="0"/>
              <a:buChar char="•"/>
            </a:pPr>
            <a:r>
              <a:rPr lang="en-US" altLang="ja-JP" sz="1400" dirty="0" smtClean="0"/>
              <a:t>Local firewall</a:t>
            </a:r>
          </a:p>
          <a:p>
            <a:pPr marL="800100" lvl="1" indent="-342900">
              <a:buFont typeface="Arial" panose="020B0604020202020204" pitchFamily="34" charset="0"/>
              <a:buChar char="•"/>
            </a:pPr>
            <a:r>
              <a:rPr kumimoji="1" lang="en-US" altLang="ja-JP" sz="1400" dirty="0" smtClean="0"/>
              <a:t>Remote firewall (</a:t>
            </a:r>
            <a:r>
              <a:rPr kumimoji="1" lang="en-US" altLang="ja-JP" sz="1400" b="1" dirty="0" smtClean="0"/>
              <a:t>traceroute</a:t>
            </a:r>
            <a:r>
              <a:rPr kumimoji="1" lang="en-US" altLang="ja-JP" sz="1400" dirty="0" smtClean="0"/>
              <a:t> can tell us this)</a:t>
            </a:r>
            <a:endParaRPr kumimoji="1" lang="ja-JP" altLang="en-US" sz="1400" dirty="0"/>
          </a:p>
        </p:txBody>
      </p:sp>
      <p:sp>
        <p:nvSpPr>
          <p:cNvPr id="3" name="正方形/長方形 2"/>
          <p:cNvSpPr/>
          <p:nvPr/>
        </p:nvSpPr>
        <p:spPr>
          <a:xfrm>
            <a:off x="0" y="5580112"/>
            <a:ext cx="6885384" cy="646331"/>
          </a:xfrm>
          <a:prstGeom prst="rect">
            <a:avLst/>
          </a:prstGeom>
        </p:spPr>
        <p:txBody>
          <a:bodyPr wrap="square">
            <a:spAutoFit/>
          </a:bodyPr>
          <a:lstStyle/>
          <a:p>
            <a:r>
              <a:rPr lang="en-US" altLang="ja-JP" dirty="0" smtClean="0"/>
              <a:t>To solve:</a:t>
            </a:r>
          </a:p>
          <a:p>
            <a:pPr marL="285750" indent="-285750">
              <a:buFont typeface="Arial" panose="020B0604020202020204" pitchFamily="34" charset="0"/>
              <a:buChar char="•"/>
            </a:pPr>
            <a:r>
              <a:rPr lang="en-US" altLang="ja-JP" smtClean="0"/>
              <a:t>Cookies</a:t>
            </a:r>
            <a:r>
              <a:rPr lang="en-US" altLang="ja-JP" dirty="0" smtClean="0"/>
              <a:t>, DNS</a:t>
            </a:r>
            <a:endParaRPr lang="ja-JP" altLang="en-US"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15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a:t>
            </a:r>
            <a:r>
              <a:rPr lang="en-US" altLang="ja-JP" b="1" dirty="0" smtClean="0">
                <a:solidFill>
                  <a:srgbClr val="FF0000"/>
                </a:solidFill>
              </a:rPr>
              <a:t>Safety (</a:t>
            </a:r>
            <a:r>
              <a:rPr lang="ja-JP" altLang="en-US" b="1" dirty="0" smtClean="0">
                <a:solidFill>
                  <a:srgbClr val="FF0000"/>
                </a:solidFill>
              </a:rPr>
              <a:t>機能安全</a:t>
            </a:r>
            <a:r>
              <a:rPr lang="en-US" altLang="ja-JP" b="1" dirty="0" smtClean="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58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16020</TotalTime>
  <Words>24261</Words>
  <Application>Microsoft Office PowerPoint</Application>
  <PresentationFormat>画面に合わせる (4:3)</PresentationFormat>
  <Paragraphs>2672</Paragraphs>
  <Slides>147</Slides>
  <Notes>2</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147</vt:i4>
      </vt:variant>
    </vt:vector>
  </HeadingPairs>
  <TitlesOfParts>
    <vt:vector size="15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2109</cp:revision>
  <dcterms:created xsi:type="dcterms:W3CDTF">2016-01-14T23:49:10Z</dcterms:created>
  <dcterms:modified xsi:type="dcterms:W3CDTF">2018-05-09T08:13:51Z</dcterms:modified>
</cp:coreProperties>
</file>